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54125C-5924-424E-B05C-AE6F7EE5F30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09F79-62EB-4F6D-B97C-CBADF365826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DD7B34-DC4B-4734-98D5-4B988B380FB8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12/8/2025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224E9-BB5A-4C36-A664-44D4329AF50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EB3EC-36BD-49B0-B73F-99509E1361F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81485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637FCC-7B71-4F35-8C61-E8369FE4F40A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29CC3CC-768A-465E-B497-0548FF0B148D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2286B-B073-4D7B-8C24-2C2AE398671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D6807-5C3F-46CA-8203-C7B572C1AB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F71D3-AAD3-443B-95A7-6BD2094923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DA47D4-579A-4007-B1B1-322ADD3C78F8}" type="slidenum">
              <a:t>‹#›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Header Placeholder 1">
            <a:extLst>
              <a:ext uri="{FF2B5EF4-FFF2-40B4-BE49-F238E27FC236}">
                <a16:creationId xmlns:a16="http://schemas.microsoft.com/office/drawing/2014/main" id="{72A29E90-8A30-4E89-9265-ED855A3F894A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371A505-0543-4A11-893F-B616D080AB89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F84548-9F6A-4837-BB7C-C432AEDD66A8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71068A4-764E-4158-8E82-F684734329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F218B639-1E83-4FC0-A25C-55B1975726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281485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968E1C-8551-4706-B6B9-5C29D5D86AAA}" type="slidenum"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675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848276-2E7F-423C-A6D3-BFA2907A216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73562-A657-48DE-BA6D-CC84ACF6DB8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985A037-B04F-4AB6-B0B3-7904F7D86333}" type="datetime1">
              <a:rPr lang="en-GB"/>
              <a:pPr lvl="0"/>
              <a:t>08/12/2025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1F1A70-9B57-42D8-97CC-22BABDD6B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73091" y="1336679"/>
            <a:ext cx="6413501" cy="360838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C93E95-A010-4641-92CB-2AC4E909A6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651" y="5145091"/>
            <a:ext cx="6048371" cy="42100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Image Placeholder 7">
            <a:extLst>
              <a:ext uri="{FF2B5EF4-FFF2-40B4-BE49-F238E27FC236}">
                <a16:creationId xmlns:a16="http://schemas.microsoft.com/office/drawing/2014/main" id="{1EE7125C-8A5E-4EB3-BAB9-FC870F9A68E9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7" name="Notes Placeholder 8">
            <a:extLst>
              <a:ext uri="{FF2B5EF4-FFF2-40B4-BE49-F238E27FC236}">
                <a16:creationId xmlns:a16="http://schemas.microsoft.com/office/drawing/2014/main" id="{4FA74180-079E-4C82-9099-D85A7822402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bg-BG"/>
          </a:p>
        </p:txBody>
      </p:sp>
      <p:sp>
        <p:nvSpPr>
          <p:cNvPr id="8" name="Header Placeholder 9">
            <a:extLst>
              <a:ext uri="{FF2B5EF4-FFF2-40B4-BE49-F238E27FC236}">
                <a16:creationId xmlns:a16="http://schemas.microsoft.com/office/drawing/2014/main" id="{C3DF18E9-4711-407A-B2EB-67CA6D88BFEF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bg-BG"/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74E2684-EDCE-4FB3-A467-DDE63DFBBB2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bg-BG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532002B-5721-490D-BBBC-21C7C46B3CA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bg-BG"/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C81BD51B-920A-4393-AB86-089AE635C1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48AA530C-8285-4A22-8F4F-9D50DDFBCCF6}" type="slidenum">
              <a:t>‹#›</a:t>
            </a:fld>
            <a:endParaRPr lang="bg-BG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0FB4BFE-2A03-48CA-B2A2-C2431C2D08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FBD3879-C490-491E-BBD2-05783DDAC3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281485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58613CF-44CC-4D4A-BDDB-532CB86544CF}" type="slidenum">
              <a:t>‹#›</a:t>
            </a:fld>
            <a:endParaRPr lang="en-GB"/>
          </a:p>
        </p:txBody>
      </p:sp>
      <p:sp>
        <p:nvSpPr>
          <p:cNvPr id="14" name="Header Placeholder 1">
            <a:extLst>
              <a:ext uri="{FF2B5EF4-FFF2-40B4-BE49-F238E27FC236}">
                <a16:creationId xmlns:a16="http://schemas.microsoft.com/office/drawing/2014/main" id="{2C64815D-0C77-4432-84F1-3B8C5CC26146}"/>
              </a:ext>
            </a:extLst>
          </p:cNvPr>
          <p:cNvSpPr txBox="1">
            <a:spLocks noGrp="1"/>
          </p:cNvSpPr>
          <p:nvPr>
            <p:ph type="hdr" sz="quarter" idx="10"/>
          </p:nvPr>
        </p:nvSpPr>
        <p:spPr>
          <a:xfrm>
            <a:off x="0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464A2807-292B-4383-BC9D-82A6178431B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7D39289-970C-4A12-AB8D-20C2F8B8AC7D}" type="datetime1">
              <a:rPr lang="en-US"/>
              <a:pPr lvl="0"/>
              <a:t>12/8/2025</a:t>
            </a:fld>
            <a:endParaRPr lang="en-US"/>
          </a:p>
        </p:txBody>
      </p:sp>
      <p:sp>
        <p:nvSpPr>
          <p:cNvPr id="16" name="Slide Image Placeholder 3">
            <a:extLst>
              <a:ext uri="{FF2B5EF4-FFF2-40B4-BE49-F238E27FC236}">
                <a16:creationId xmlns:a16="http://schemas.microsoft.com/office/drawing/2014/main" id="{E990FD6E-753E-49D8-A2DE-E50E12C92B70}"/>
              </a:ext>
            </a:extLst>
          </p:cNvPr>
          <p:cNvSpPr>
            <a:spLocks noGrp="1" noRot="1" noChangeAspect="1"/>
          </p:cNvSpPr>
          <p:nvPr>
            <p:ph type="sldImg" sz="quarter" idx="4294967295"/>
          </p:nvPr>
        </p:nvSpPr>
        <p:spPr>
          <a:xfrm>
            <a:off x="573091" y="1336679"/>
            <a:ext cx="6413501" cy="3608386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7" name="Notes Placeholder 4">
            <a:extLst>
              <a:ext uri="{FF2B5EF4-FFF2-40B4-BE49-F238E27FC236}">
                <a16:creationId xmlns:a16="http://schemas.microsoft.com/office/drawing/2014/main" id="{03937757-9029-491D-8E2A-F8C234F4BAF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755651" y="5145091"/>
            <a:ext cx="6048371" cy="42100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E73A4D1-297F-42B7-A413-2DFD0021BF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0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41F452DE-852A-4757-AAF4-3E741D8A5A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4281485" y="10155234"/>
            <a:ext cx="3276596" cy="5365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5CC1522-554F-4F03-B6ED-A7A6884984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8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Arial" pitchFamily="2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1ED8F2F1-40C4-419F-80F1-26363953F7B6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550E7E-01FE-4A88-84BD-1AB8C64F0BE2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A3153615-B681-4F7D-8288-14F97BF3799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777B484-5B0C-4FA5-8349-670A59113C57}" type="slidenum">
              <a:t>1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FB28B28-61C7-40D2-A303-622A3124A08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B7A859-1F4B-4341-84CB-F09105BB7DFC}" type="slidenum">
              <a:t>1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8ADFAB05-E038-4701-BFCF-A46B1B8BD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E2247154-452A-4D92-A145-B0FFAE7B31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C33F5B0-FDAE-48F0-9040-99C29DF081ED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5D45BF-6EE9-47BE-8352-1ADEE7523912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309E6FC5-2C8C-49E3-BC93-2F30DFAB655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C6DA48-93F3-41FA-9D04-5C0D0A8BDEA3}" type="slidenum">
              <a:t>2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C6E50DC-E439-4D8F-9C9A-49B461AEB99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8E4935-AAEB-4E76-9883-80734E65BF93}" type="slidenum">
              <a:t>2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AE749017-3FBC-48D7-AB6B-C1A0527F5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B2382723-8AC9-41DB-A996-8232B8650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3EBEB3F-25F2-4EB6-8372-D5A3CB67E307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C06869-1C3F-4A98-9A4F-2DEC57A93202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F9BB77A2-1F68-4152-9CFD-6D9DF624190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B0C649-5427-4D5C-91DF-3AD28CBF3054}" type="slidenum">
              <a:t>3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1B999EDF-32E2-4CD6-A475-2B139304E4C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E73B09-7D7E-4840-8B06-EC1DE0AC56EB}" type="slidenum">
              <a:t>3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DABCCD4F-664C-450D-B132-2BD9F965D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1F41B21E-C153-401C-B054-4DA624D255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F5150C0C-F71A-4382-8736-5D45EB91F47F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161E20-5EA0-4B7D-ABE1-75EEE9CEFA26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8943C0F3-61FE-4666-98BE-E6FA4DF824E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F1EE5D5-8564-420F-8E45-5F183EEEA7A4}" type="slidenum">
              <a:t>4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58D0B24-5A2D-4836-B723-32CCF13A874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28C2A9-B53C-41AD-BD01-C76259999A73}" type="slidenum">
              <a:t>4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373BB581-3C7F-407D-81E0-C2CF93D0D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BA8A7649-2296-4FB0-A0AD-A40DE1C3D9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ECE3A2E-3B78-4B58-B767-2ACDC2D6FE8C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929330-A69A-414F-8490-18CA85089EF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A9843E3-CE72-4477-8A42-0B6D31E207C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4E940A-757D-4FBF-A2D3-273481A3794A}" type="slidenum">
              <a:t>5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15B3978-3ADE-4D71-9A1E-565DD220A70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FD4BAB-004E-4096-8C69-72D1C52DE04A}" type="slidenum">
              <a:t>5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290A7AE9-6EB1-4928-A46F-D26E36617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A269B0F6-FDE6-4267-8A90-4776DEE82D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72B18D0-C5EC-429B-B384-72FA73C4FF35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366DC2-65F7-48AB-8806-71CD5CAD1FB2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5152B3DB-F412-4CC2-861D-6D141101B37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06F3CA-653E-4535-A65F-FB7812F7FB19}" type="slidenum">
              <a:t>6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F9829A6-FCD6-42A3-A2D6-82FA281D9C4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70B3A24-21CF-4D48-9E12-7179DA88A1CC}" type="slidenum">
              <a:t>6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6365D93B-5CD1-47AE-831E-49F094838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E9558FB2-269E-48C7-AFDF-CD7F02B930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E8D321F7-81D6-4755-8FD4-3C561268CD1B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2D5AD9E-9326-4979-99DD-9F88637DA9EF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6D214580-6C8E-4982-BF34-93313630600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D355FA-FDDB-4D7D-95B1-5423412BFB93}" type="slidenum">
              <a:t>7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6E03D3B-20D7-4172-AE49-2B841026409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0AED249-B7FB-4482-8042-1B251C126AD3}" type="slidenum">
              <a:t>7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C5E8AC49-9DAB-4D5C-AF5A-12ABB758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486F6881-6EDE-48FA-B526-3FD22EEA26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F4D15B2-C5C0-4F9C-9327-56B8DE004424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62CA52E-A889-4227-8414-55EF1620F80D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FF2001F2-AC53-4336-9333-B6E5763091E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71E2CB-7E5A-4670-A832-5767273EC6D8}" type="slidenum">
              <a:t>8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12285D2-9370-49EE-8D1F-744D7ACE3BF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DB637A0-87AA-458D-B798-6D39630307AD}" type="slidenum">
              <a:t>8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9193E0C4-DE30-48AC-90A0-78076C00E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08A4686A-9367-4001-8B81-F5F4794CAB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9ECE3A2E-3B78-4B58-B767-2ACDC2D6FE8C}"/>
              </a:ext>
            </a:extLst>
          </p:cNvPr>
          <p:cNvSpPr txBox="1"/>
          <p:nvPr/>
        </p:nvSpPr>
        <p:spPr>
          <a:xfrm>
            <a:off x="4281485" y="0"/>
            <a:ext cx="3276596" cy="5365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929330-A69A-414F-8490-18CA85089EF7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08/12/2025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A9843E3-CE72-4477-8A42-0B6D31E207C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4E940A-757D-4FBF-A2D3-273481A3794A}" type="slidenum">
              <a:t>9</a:t>
            </a:fld>
            <a:endParaRPr lang="bg-BG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15B3978-3ADE-4D71-9A1E-565DD220A70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FD4BAB-004E-4096-8C69-72D1C52DE04A}" type="slidenum">
              <a:t>9</a:t>
            </a:fld>
            <a:endParaRPr lang="en-GB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5" name="Slide Image Placeholder 1">
            <a:extLst>
              <a:ext uri="{FF2B5EF4-FFF2-40B4-BE49-F238E27FC236}">
                <a16:creationId xmlns:a16="http://schemas.microsoft.com/office/drawing/2014/main" id="{290A7AE9-6EB1-4928-A46F-D26E36617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4472C4"/>
          </a:solidFill>
          <a:ln w="25402">
            <a:solidFill>
              <a:srgbClr val="2F528F"/>
            </a:solidFill>
            <a:prstDash val="solid"/>
          </a:ln>
        </p:spPr>
      </p:sp>
      <p:sp>
        <p:nvSpPr>
          <p:cNvPr id="6" name="Notes Placeholder 2">
            <a:extLst>
              <a:ext uri="{FF2B5EF4-FFF2-40B4-BE49-F238E27FC236}">
                <a16:creationId xmlns:a16="http://schemas.microsoft.com/office/drawing/2014/main" id="{A269B0F6-FDE6-4267-8A90-4776DEE82D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E4F3-6AE2-4773-B12D-46B37FBDE1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86000" y="1684333"/>
            <a:ext cx="13716000" cy="3581403"/>
          </a:xfrm>
        </p:spPr>
        <p:txBody>
          <a:bodyPr anchor="b" anchorCtr="1"/>
          <a:lstStyle>
            <a:lvl1pPr algn="ctr"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1D100-4475-45CA-AADD-E229F47CC13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6000" y="5403847"/>
            <a:ext cx="13716000" cy="2482852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0087E-F0F6-457E-B664-7D9F49FDBA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A8A39E-4543-4C59-9700-17D7D091FDC0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78171-7929-48A7-993C-95CD3335FB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DE8E-FCF5-43F3-A97C-57D0EE1B8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496A99-5BC2-4151-9C77-0A0CACC2AC76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791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3B97-C982-40AF-BD63-097B44ED50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B9AD-074E-462A-9892-CFF66A71800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22C6A-9153-4EFF-BD39-F24170ADC6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8BD788-9A3D-4F6D-A9E7-C6EE55D78551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503F1-69FA-48B4-8D8E-5D9C660D971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354A1-160F-4F02-8EE0-8F1DE784FA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F32BB3-AE02-4452-8694-633B62A4DC95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51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08D455-4751-4C04-A318-9A3E0BEC3BA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13258800" y="411159"/>
            <a:ext cx="4114800" cy="8785226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94E8F-011C-4F21-A8B1-DD5B14FBA25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4400" y="411159"/>
            <a:ext cx="12191996" cy="878522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F54F-D40D-4BD9-BDC2-278C9B03ED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448EB1-04FD-4D7A-9694-2EB702C931FB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46D9C-5464-4960-B177-C467F8128BA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33FB0-EF9B-4626-A7EB-E9AF98BA3E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CA7A0F-8524-4F3C-ADA1-B3954449D401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041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E574-6124-4E08-8455-531CD916DBD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207DA-A13D-4640-BD3B-C76998E0887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5AB88-1446-469E-BF56-A82AED4D0C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84D119-3E42-467F-BFEC-7ACFC830BA05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57CF-9351-4EBB-9669-220A4589B7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2F16E-E30B-460C-9779-7F53BCFAB1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7A2F74-B86C-41C4-B354-B79760C573E3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481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BF04-2927-42A5-BB35-AB72C33D95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7771" y="2565404"/>
            <a:ext cx="15773400" cy="4278313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730E7-78CB-4478-AACF-35309D1D0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7771" y="6884983"/>
            <a:ext cx="15773400" cy="2249488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C9211-16A2-4585-A527-6B2CE97359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6615C8-72A8-42FD-9D43-DD71CA1BCAB1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CA90-D4C7-4EFC-8815-5FC4F7F6B0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7B51-868D-483B-A7AE-6F107A9ED8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CF58C6-1087-4018-97A2-D424BBBBCF68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1157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BE8FB-BE8D-4F6C-9936-B4C171DB3B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AD67-27A3-4744-B00B-6A36580945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4400" y="2406645"/>
            <a:ext cx="8153403" cy="67897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D9CD2-B792-4685-98AC-467C859A0DE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9220196" y="2406645"/>
            <a:ext cx="8153403" cy="67897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8FE21-76D5-4DF3-9ADB-80BA93E215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53EC31-F1C9-4610-A18C-7FE3E8327EE0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BBDA8-F842-4B2E-8FC3-7BBF97B215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47388-D98D-4875-A27A-48D2B115DED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42168-886C-462B-90DC-5D6D9D3174BA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000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80A9-4181-4497-AD4C-FCF6E636C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472" y="547689"/>
            <a:ext cx="15773400" cy="1989140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3C02-7293-427C-BB8E-EEC37A618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60472" y="2522536"/>
            <a:ext cx="7735888" cy="123507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26936-37CA-482C-877C-E419E0CF787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260472" y="3757617"/>
            <a:ext cx="7735888" cy="5527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94583-2160-4F5B-BDAA-934CC3B954E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258300" y="2522536"/>
            <a:ext cx="7775572" cy="123507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8FBF9-212A-4E10-8E7B-BAACF68ED01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9258300" y="3757617"/>
            <a:ext cx="7775572" cy="55276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60D81D-0BE8-4113-9F8F-36B0CF60BE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1D21B4-785D-42BD-BF6E-5C1A3B14FEFD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B9DEF2-EABA-4DA9-932E-E29020DE86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BB6AD-58B4-4B0A-AFF0-E05919D7208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9DD121-AAA7-4593-9962-08C398EF3D04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397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A500-E90E-4F1A-A3D2-F62CEF06745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03C54-3E6F-43EA-AF73-A1B8E0B7EB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34F104-EE71-43A2-95B5-B5FDDF324025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AB3A6-742C-40D0-AA78-27A7B0EB83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7FCE4-DDAF-4DAC-BB18-50D1F7DDCA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ABE8A6-D4AF-475B-A35A-6EA082DC869A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000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A2F5A-6F98-4716-AC76-43DB583026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74FE82-4ABE-4B0E-9E08-EA2AED1F3D8F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2F77F-2F9A-4B6D-A171-97E67AC754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BD514-B1A7-4CA8-8B86-39E511F17B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67EB34-3652-4F2A-8F65-F9F9E794BBAA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84235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BB84-48DE-4A51-822E-432DD8B62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472" y="685800"/>
            <a:ext cx="5897559" cy="24003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F7A4-C343-42C7-BF57-D03039A78F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775572" y="1481135"/>
            <a:ext cx="9258300" cy="7310435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348B6-E5BE-4BB3-ABA0-A137E7674D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60472" y="3086099"/>
            <a:ext cx="5897559" cy="571817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ED490-F19A-4060-834A-61D6473D32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AD1044-4918-4114-87AD-E26A69F09466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F2B10-1A7D-4836-A115-D9103360CB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08F3E-36DB-4972-96A9-432272A953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AB3E69-7178-4A89-A2C2-BE0E19481875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85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5ED2-B193-43F3-A489-9B46B76F5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0472" y="685800"/>
            <a:ext cx="5897559" cy="2400300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01F8C-AB3A-4738-92D9-E2212BB19E4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775572" y="1481135"/>
            <a:ext cx="9258300" cy="7310435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9C232-2F99-4CBE-B0D3-77D1923F216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60472" y="3086099"/>
            <a:ext cx="5897559" cy="571817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7C6D8-69EE-4F6F-ABFC-B7F04B4A6A8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B94663-2F54-4B5C-8310-42B6E76641D6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FFF47-CB79-4198-979E-5385A3CD90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DE241-27AE-46F1-A761-D62B301F134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5E10E3-C89A-40C1-B128-1849F03D1E8D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533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BC45A-5FFB-4E59-AB8F-3F29EB37993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200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B6FF2775-EAC8-4B0A-B0ED-D6D81B5BB7B8}" type="datetime1">
              <a:rPr lang="bg-BG"/>
              <a:pPr lvl="0"/>
              <a:t>8.12.2025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7D6BC-1F62-4A83-8EC9-95FFF1F7B7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356515"/>
            <a:ext cx="2895118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2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99531-63DD-48DD-8608-609D4B9DC42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3084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73CE210-5E1E-4A78-A2D6-E3A6AE0EA6F2}" type="slidenum">
              <a:t>‹#›</a:t>
            </a:fld>
            <a:endParaRPr lang="bg-BG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07DEE44A-40FC-4B95-A092-E764E7189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410401"/>
            <a:ext cx="16458843" cy="1717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F00C9C-C6F2-4D8A-AAF1-28A02626B0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2406956"/>
            <a:ext cx="16458843" cy="6788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Arial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GB" sz="3200" b="0" i="0" u="none" strike="noStrike" kern="1200" cap="none" spc="0" baseline="0">
          <a:solidFill>
            <a:srgbClr val="000000"/>
          </a:solidFill>
          <a:uFillTx/>
          <a:latin typeface="Calibri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2.png"/><Relationship Id="rId10" Type="http://schemas.openxmlformats.org/officeDocument/2006/relationships/image" Target="../media/image11.jpeg"/><Relationship Id="rId4" Type="http://schemas.openxmlformats.org/officeDocument/2006/relationships/image" Target="../media/image3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6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8FCB88-1AFC-4861-AABD-73A1272BD11E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48C199-725E-4327-A707-A136916B87E8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CB4389A-7C57-4DBE-9F82-006F2012E8E2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8CA1F5B-C50E-4E90-B789-80500BAF60C2}"/>
              </a:ext>
            </a:extLst>
          </p:cNvPr>
          <p:cNvSpPr/>
          <p:nvPr/>
        </p:nvSpPr>
        <p:spPr>
          <a:xfrm>
            <a:off x="-2478600" y="-835203"/>
            <a:ext cx="10765075" cy="5974195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08B7C36-9DDF-46B5-9ADA-406665DE163E}"/>
              </a:ext>
            </a:extLst>
          </p:cNvPr>
          <p:cNvSpPr/>
          <p:nvPr/>
        </p:nvSpPr>
        <p:spPr>
          <a:xfrm>
            <a:off x="5410075" y="-574563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*/ f0 1 14774614"/>
              <a:gd name="f6" fmla="*/ f1 1 12601514"/>
              <a:gd name="f7" fmla="+- f4 0 f2"/>
              <a:gd name="f8" fmla="+- f3 0 f2"/>
              <a:gd name="f9" fmla="*/ f8 1 14774614"/>
              <a:gd name="f10" fmla="*/ f7 1 12601514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4774614" h="12601514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0395990-F325-48D3-A8CB-B366A980E236}"/>
              </a:ext>
            </a:extLst>
          </p:cNvPr>
          <p:cNvSpPr/>
          <p:nvPr/>
        </p:nvSpPr>
        <p:spPr>
          <a:xfrm>
            <a:off x="-5206319" y="2217959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49060FB-A640-4A6B-B98C-BCA591039B41}"/>
              </a:ext>
            </a:extLst>
          </p:cNvPr>
          <p:cNvSpPr/>
          <p:nvPr/>
        </p:nvSpPr>
        <p:spPr>
          <a:xfrm>
            <a:off x="17363879" y="8068683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B64CA3AC-5315-4F45-A029-D0581CB74C52}"/>
              </a:ext>
            </a:extLst>
          </p:cNvPr>
          <p:cNvSpPr/>
          <p:nvPr/>
        </p:nvSpPr>
        <p:spPr>
          <a:xfrm>
            <a:off x="840598" y="3859563"/>
            <a:ext cx="16606436" cy="225107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12650" b="1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ontserrat Ultra-Bold" pitchFamily="2"/>
                <a:cs typeface="Montserrat Ultra-Bold" pitchFamily="2"/>
              </a:rPr>
              <a:t>WordNumber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238B23F-2567-4B03-B747-16241273F20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73320" y="561597"/>
            <a:ext cx="2364839" cy="24134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768602-4B13-4512-95A6-D64662C27CD0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CF615C-B417-40D4-B941-FE9486293F3F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96F2354-6714-4F5B-9D9C-B658D84619A3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D787914-0D85-40C6-B48F-1868AB3AB9D2}"/>
              </a:ext>
            </a:extLst>
          </p:cNvPr>
          <p:cNvSpPr/>
          <p:nvPr/>
        </p:nvSpPr>
        <p:spPr>
          <a:xfrm>
            <a:off x="13944600" y="2530080"/>
            <a:ext cx="13746239" cy="82292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D753517-A916-4369-85A7-5D0FBE1B76E4}"/>
              </a:ext>
            </a:extLst>
          </p:cNvPr>
          <p:cNvSpPr/>
          <p:nvPr/>
        </p:nvSpPr>
        <p:spPr>
          <a:xfrm>
            <a:off x="-8229600" y="-1194837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*/ f0 1 14774614"/>
              <a:gd name="f6" fmla="*/ f1 1 12601514"/>
              <a:gd name="f7" fmla="+- f4 0 f2"/>
              <a:gd name="f8" fmla="+- f3 0 f2"/>
              <a:gd name="f9" fmla="*/ f8 1 14774614"/>
              <a:gd name="f10" fmla="*/ f7 1 12601514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4774614" h="12601514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1C294851-D78A-493E-843D-BC8ECB18ADDA}"/>
              </a:ext>
            </a:extLst>
          </p:cNvPr>
          <p:cNvSpPr/>
          <p:nvPr/>
        </p:nvSpPr>
        <p:spPr>
          <a:xfrm>
            <a:off x="-4107960" y="2246397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D7A9E047-B386-4580-A09E-61F41017BA37}"/>
              </a:ext>
            </a:extLst>
          </p:cNvPr>
          <p:cNvSpPr/>
          <p:nvPr/>
        </p:nvSpPr>
        <p:spPr>
          <a:xfrm>
            <a:off x="15849359" y="8040236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CE775-55B6-497E-98D3-D4BC1C00F11C}"/>
              </a:ext>
            </a:extLst>
          </p:cNvPr>
          <p:cNvSpPr/>
          <p:nvPr/>
        </p:nvSpPr>
        <p:spPr>
          <a:xfrm>
            <a:off x="2384279" y="601556"/>
            <a:ext cx="14622837" cy="12801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840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Table of contents :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578F37B-BF75-4F82-84DE-F27C56312B5C}"/>
              </a:ext>
            </a:extLst>
          </p:cNvPr>
          <p:cNvSpPr/>
          <p:nvPr/>
        </p:nvSpPr>
        <p:spPr>
          <a:xfrm>
            <a:off x="1509482" y="3558597"/>
            <a:ext cx="7020004" cy="12441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7000" b="0" i="0" u="none" strike="noStrike" kern="1200" cap="none" spc="0" baseline="0">
                <a:solidFill>
                  <a:srgbClr val="FFFFFF"/>
                </a:solidFill>
                <a:uFillTx/>
                <a:latin typeface="Montserrat" pitchFamily="18"/>
                <a:ea typeface="Montserrat" pitchFamily="2"/>
                <a:cs typeface="Montserrat" pitchFamily="2"/>
              </a:rPr>
              <a:t>1.Our Team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E7A7430-50F4-48C3-9D32-BF86C7A5F938}"/>
              </a:ext>
            </a:extLst>
          </p:cNvPr>
          <p:cNvSpPr/>
          <p:nvPr/>
        </p:nvSpPr>
        <p:spPr>
          <a:xfrm>
            <a:off x="1509482" y="5181118"/>
            <a:ext cx="10970998" cy="12441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7000" b="0" i="0" u="none" strike="noStrike" kern="1200" cap="none" spc="0" baseline="0">
                <a:solidFill>
                  <a:srgbClr val="FFFFFF"/>
                </a:solidFill>
                <a:uFillTx/>
                <a:latin typeface="Montserrat" pitchFamily="18"/>
                <a:ea typeface="Montserrat" pitchFamily="2"/>
                <a:cs typeface="Montserrat" pitchFamily="2"/>
              </a:rPr>
              <a:t>2.Stages of Realization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66874AF4-B15C-4790-B688-098FACA62214}"/>
              </a:ext>
            </a:extLst>
          </p:cNvPr>
          <p:cNvSpPr/>
          <p:nvPr/>
        </p:nvSpPr>
        <p:spPr>
          <a:xfrm>
            <a:off x="1223997" y="6623995"/>
            <a:ext cx="11078276" cy="124416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7000" b="0" i="0" u="none" strike="noStrike" kern="1200" cap="none" spc="0" baseline="0">
                <a:solidFill>
                  <a:srgbClr val="000000"/>
                </a:solidFill>
                <a:uFillTx/>
                <a:latin typeface="Montserrat" pitchFamily="18"/>
                <a:ea typeface="Montserrat" pitchFamily="2"/>
                <a:cs typeface="Montserrat" pitchFamily="2"/>
              </a:rPr>
              <a:t> </a:t>
            </a:r>
            <a:r>
              <a:rPr lang="bg-BG" sz="7000" b="0" i="0" u="none" strike="noStrike" kern="1200" cap="none" spc="0" baseline="0">
                <a:solidFill>
                  <a:srgbClr val="FFFFFF"/>
                </a:solidFill>
                <a:uFillTx/>
                <a:latin typeface="Montserrat" pitchFamily="18"/>
                <a:ea typeface="Montserrat" pitchFamily="2"/>
                <a:cs typeface="Montserrat" pitchFamily="2"/>
              </a:rPr>
              <a:t>3.Used Technologies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8D6DD2DB-0FC8-4276-9D0D-D1F505434E1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15724" y="237241"/>
            <a:ext cx="2055964" cy="191916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971645-C5B9-4998-A59A-18EAA6A548CE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B5191E-F645-4BE5-AFDB-BC168F2E9C9A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D03FAC-B38C-4484-8AC8-3DCECC031426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6">
            <a:extLst>
              <a:ext uri="{FF2B5EF4-FFF2-40B4-BE49-F238E27FC236}">
                <a16:creationId xmlns:a16="http://schemas.microsoft.com/office/drawing/2014/main" id="{BE7B539E-CE0C-44AA-B03C-1DBF3ACF8F39}"/>
              </a:ext>
            </a:extLst>
          </p:cNvPr>
          <p:cNvSpPr/>
          <p:nvPr/>
        </p:nvSpPr>
        <p:spPr>
          <a:xfrm rot="19002008">
            <a:off x="12441822" y="-875754"/>
            <a:ext cx="14487122" cy="86864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E04021C9-6737-45D5-9824-3B297CECC615}"/>
              </a:ext>
            </a:extLst>
          </p:cNvPr>
          <p:cNvSpPr/>
          <p:nvPr/>
        </p:nvSpPr>
        <p:spPr>
          <a:xfrm>
            <a:off x="-3627004" y="2400117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AC0EB8D0-8852-4007-8211-53B900E57A83}"/>
              </a:ext>
            </a:extLst>
          </p:cNvPr>
          <p:cNvSpPr/>
          <p:nvPr/>
        </p:nvSpPr>
        <p:spPr>
          <a:xfrm>
            <a:off x="1776240" y="2885041"/>
            <a:ext cx="16511403" cy="21495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1205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01. Our team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F505459-0DC4-4B80-8CA6-C1A54B52B64B}"/>
              </a:ext>
            </a:extLst>
          </p:cNvPr>
          <p:cNvSpPr/>
          <p:nvPr/>
        </p:nvSpPr>
        <p:spPr>
          <a:xfrm>
            <a:off x="9139318" y="4652284"/>
            <a:ext cx="8997" cy="8866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F25EEDC-52D7-43B3-AF82-33F4F5F6030A}"/>
              </a:ext>
            </a:extLst>
          </p:cNvPr>
          <p:cNvSpPr/>
          <p:nvPr/>
        </p:nvSpPr>
        <p:spPr>
          <a:xfrm>
            <a:off x="1980361" y="5067357"/>
            <a:ext cx="13098597" cy="6048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400" b="0" i="0" u="none" strike="noStrike" kern="1200" cap="none" spc="0" baseline="0">
                <a:solidFill>
                  <a:srgbClr val="FFFFFF"/>
                </a:solidFill>
                <a:uFillTx/>
                <a:latin typeface="Major Mono Display" pitchFamily="18"/>
                <a:ea typeface="Major Mono Display" pitchFamily="2"/>
                <a:cs typeface="Major Mono Display" pitchFamily="2"/>
              </a:rPr>
              <a:t>And everything you should know about us;)</a:t>
            </a: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9155F548-56E2-4D7B-95E6-719B3897AC39}"/>
              </a:ext>
            </a:extLst>
          </p:cNvPr>
          <p:cNvSpPr/>
          <p:nvPr/>
        </p:nvSpPr>
        <p:spPr>
          <a:xfrm>
            <a:off x="15392159" y="8724601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1B6D311D-A674-4E18-86CE-FA6157672A6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0243" y="144722"/>
            <a:ext cx="2256839" cy="21664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CCCE91-9CB4-4450-8306-F1140B424C38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E1BB6F-555B-48B8-A654-46659972D537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1510C1-4245-472A-8AA5-02674DEC6C7A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81A357D-8EFC-4A09-9FB5-87B001FAFC3E}"/>
              </a:ext>
            </a:extLst>
          </p:cNvPr>
          <p:cNvSpPr/>
          <p:nvPr/>
        </p:nvSpPr>
        <p:spPr>
          <a:xfrm>
            <a:off x="-1976759" y="4917240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val 14774613"/>
              <a:gd name="f6" fmla="*/ f0 1 14774614"/>
              <a:gd name="f7" fmla="*/ f1 1 12601514"/>
              <a:gd name="f8" fmla="+- f4 0 f2"/>
              <a:gd name="f9" fmla="+- f3 0 f2"/>
              <a:gd name="f10" fmla="*/ f9 1 14774614"/>
              <a:gd name="f11" fmla="*/ f8 1 12601514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4774614" h="12601514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34F91C-5763-4E42-B2FD-F515A2795BFF}"/>
              </a:ext>
            </a:extLst>
          </p:cNvPr>
          <p:cNvSpPr/>
          <p:nvPr/>
        </p:nvSpPr>
        <p:spPr>
          <a:xfrm>
            <a:off x="12108603" y="-4240438"/>
            <a:ext cx="13746239" cy="82292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94D5BB0-DD25-4EDE-8D71-25CDCB2B94C6}"/>
              </a:ext>
            </a:extLst>
          </p:cNvPr>
          <p:cNvSpPr/>
          <p:nvPr/>
        </p:nvSpPr>
        <p:spPr>
          <a:xfrm>
            <a:off x="1983598" y="9024844"/>
            <a:ext cx="407164" cy="233281"/>
          </a:xfrm>
          <a:custGeom>
            <a:avLst/>
            <a:gdLst>
              <a:gd name="f0" fmla="val w"/>
              <a:gd name="f1" fmla="val h"/>
              <a:gd name="f2" fmla="val 0"/>
              <a:gd name="f3" fmla="val 407672"/>
              <a:gd name="f4" fmla="val 233485"/>
              <a:gd name="f5" fmla="*/ f0 1 407672"/>
              <a:gd name="f6" fmla="*/ f1 1 233485"/>
              <a:gd name="f7" fmla="+- f4 0 f2"/>
              <a:gd name="f8" fmla="+- f3 0 f2"/>
              <a:gd name="f9" fmla="*/ f8 1 407672"/>
              <a:gd name="f10" fmla="*/ f7 1 233485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407672" h="23348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AutoShape 12">
            <a:extLst>
              <a:ext uri="{FF2B5EF4-FFF2-40B4-BE49-F238E27FC236}">
                <a16:creationId xmlns:a16="http://schemas.microsoft.com/office/drawing/2014/main" id="{D9AA0A1A-B270-4FED-A991-A5B5DCC13468}"/>
              </a:ext>
            </a:extLst>
          </p:cNvPr>
          <p:cNvSpPr/>
          <p:nvPr/>
        </p:nvSpPr>
        <p:spPr>
          <a:xfrm>
            <a:off x="-1997278" y="1906917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D89FEAC7-EE72-4043-B216-819A96D2BFBC}"/>
              </a:ext>
            </a:extLst>
          </p:cNvPr>
          <p:cNvSpPr/>
          <p:nvPr/>
        </p:nvSpPr>
        <p:spPr>
          <a:xfrm>
            <a:off x="6604199" y="460080"/>
            <a:ext cx="5069881" cy="9529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625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Our team: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9312E26D-7BF7-4BAA-87B4-39B08DFF4188}"/>
              </a:ext>
            </a:extLst>
          </p:cNvPr>
          <p:cNvSpPr/>
          <p:nvPr/>
        </p:nvSpPr>
        <p:spPr>
          <a:xfrm>
            <a:off x="3929039" y="6356881"/>
            <a:ext cx="5214603" cy="6580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650" b="1" i="0" u="none" strike="noStrike" kern="1200" cap="none" spc="0" baseline="0">
                <a:solidFill>
                  <a:srgbClr val="FFFFFF"/>
                </a:solidFill>
                <a:uFillTx/>
                <a:latin typeface="Montserrat Bold" pitchFamily="18"/>
                <a:ea typeface="Montserrat Bold" pitchFamily="2"/>
                <a:cs typeface="Montserrat Bold" pitchFamily="2"/>
              </a:rPr>
              <a:t>Vilian Ivanov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887278EB-3CD3-48D1-A319-31D6641CB43D}"/>
              </a:ext>
            </a:extLst>
          </p:cNvPr>
          <p:cNvSpPr/>
          <p:nvPr/>
        </p:nvSpPr>
        <p:spPr>
          <a:xfrm>
            <a:off x="13070159" y="2240279"/>
            <a:ext cx="4547155" cy="6580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650" b="1" i="0" u="none" strike="noStrike" kern="1200" cap="none" spc="0" baseline="0">
                <a:solidFill>
                  <a:srgbClr val="FFFFFF"/>
                </a:solidFill>
                <a:uFillTx/>
                <a:latin typeface="Montserrat Bold" pitchFamily="18"/>
                <a:ea typeface="Montserrat Bold" pitchFamily="2"/>
                <a:cs typeface="Montserrat Bold" pitchFamily="2"/>
              </a:rPr>
              <a:t>Kristiyan Georgiev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BAB143-32DE-4BC6-A74E-EE32AA0E2954}"/>
              </a:ext>
            </a:extLst>
          </p:cNvPr>
          <p:cNvSpPr/>
          <p:nvPr/>
        </p:nvSpPr>
        <p:spPr>
          <a:xfrm>
            <a:off x="12096003" y="6397919"/>
            <a:ext cx="5898602" cy="6580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650" b="1" i="0" u="none" strike="noStrike" kern="1200" cap="none" spc="0" baseline="0">
                <a:solidFill>
                  <a:srgbClr val="FFFFFF"/>
                </a:solidFill>
                <a:uFillTx/>
                <a:latin typeface="Montserrat Bold" pitchFamily="18"/>
                <a:ea typeface="Montserrat Bold" pitchFamily="2"/>
                <a:cs typeface="Montserrat Bold" pitchFamily="2"/>
              </a:rPr>
              <a:t>Dara Sokrateva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2D06EF7F-55D9-496A-BAE3-EEFF13C571DF}"/>
              </a:ext>
            </a:extLst>
          </p:cNvPr>
          <p:cNvSpPr/>
          <p:nvPr/>
        </p:nvSpPr>
        <p:spPr>
          <a:xfrm>
            <a:off x="12863821" y="2879352"/>
            <a:ext cx="2743242" cy="76963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3400" b="0" i="0" u="none" strike="noStrike" kern="1200" cap="none" spc="0" baseline="0" dirty="0" err="1" smtClean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Design</a:t>
            </a:r>
            <a:r>
              <a:rPr lang="en-US" sz="34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e</a:t>
            </a:r>
            <a:r>
              <a:rPr lang="bg-BG" sz="34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r</a:t>
            </a:r>
            <a:endParaRPr lang="bg-BG" sz="3400" b="0" i="0" u="none" strike="noStrike" kern="1200" cap="none" spc="0" baseline="0" dirty="0">
              <a:solidFill>
                <a:srgbClr val="FFFFFF"/>
              </a:solidFill>
              <a:uFillTx/>
              <a:latin typeface="Canva Sans" pitchFamily="18"/>
              <a:ea typeface="Canva Sans" pitchFamily="2"/>
              <a:cs typeface="Canva Sans" pitchFamily="2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6BABB247-F26A-405A-86FD-4F0C3E106270}"/>
              </a:ext>
            </a:extLst>
          </p:cNvPr>
          <p:cNvSpPr/>
          <p:nvPr/>
        </p:nvSpPr>
        <p:spPr>
          <a:xfrm>
            <a:off x="4726442" y="2245684"/>
            <a:ext cx="3379677" cy="120923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600" b="0" i="0" u="none" strike="noStrike" kern="1200" cap="none" spc="0" baseline="0">
                <a:solidFill>
                  <a:srgbClr val="FFFFFF"/>
                </a:solidFill>
                <a:uFillTx/>
                <a:latin typeface="Montserrat Bold" pitchFamily="18"/>
                <a:ea typeface="Canva Sans" pitchFamily="2"/>
                <a:cs typeface="Canva Sans" pitchFamily="2"/>
              </a:rPr>
              <a:t>Stoyan Tanev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350" b="0" i="0" u="none" strike="noStrike" kern="1200" cap="none" spc="0" baseline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Scrum Trainer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EDE649E1-5C95-4610-98EC-DF78F469EB7B}"/>
              </a:ext>
            </a:extLst>
          </p:cNvPr>
          <p:cNvSpPr/>
          <p:nvPr/>
        </p:nvSpPr>
        <p:spPr>
          <a:xfrm>
            <a:off x="9139318" y="4988884"/>
            <a:ext cx="8997" cy="28043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6FB8C8DD-BF61-46D2-8963-13695162C91B}"/>
              </a:ext>
            </a:extLst>
          </p:cNvPr>
          <p:cNvSpPr/>
          <p:nvPr/>
        </p:nvSpPr>
        <p:spPr>
          <a:xfrm>
            <a:off x="5072396" y="7213683"/>
            <a:ext cx="4072682" cy="6048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400" b="0" i="0" u="none" strike="noStrike" kern="1200" cap="none" spc="0" baseline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BackEnd Developer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095C971-2566-499D-9D1E-2A01F420CC01}"/>
              </a:ext>
            </a:extLst>
          </p:cNvPr>
          <p:cNvSpPr/>
          <p:nvPr/>
        </p:nvSpPr>
        <p:spPr>
          <a:xfrm>
            <a:off x="13309924" y="7217642"/>
            <a:ext cx="4072682" cy="6048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3400" b="0" i="0" u="none" strike="noStrike" kern="1200" cap="none" spc="0" baseline="0">
                <a:solidFill>
                  <a:srgbClr val="FFFFFF"/>
                </a:solidFill>
                <a:uFillTx/>
                <a:latin typeface="Canva Sans" pitchFamily="18"/>
                <a:ea typeface="Canva Sans" pitchFamily="2"/>
                <a:cs typeface="Canva Sans" pitchFamily="2"/>
              </a:rPr>
              <a:t>BackEnd Developer</a:t>
            </a:r>
          </a:p>
        </p:txBody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6806BEDF-F26D-45AC-BF9D-0BE9D8B35909}"/>
              </a:ext>
            </a:extLst>
          </p:cNvPr>
          <p:cNvSpPr/>
          <p:nvPr/>
        </p:nvSpPr>
        <p:spPr>
          <a:xfrm>
            <a:off x="13934523" y="8648642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19" name="Picture 24">
            <a:extLst>
              <a:ext uri="{FF2B5EF4-FFF2-40B4-BE49-F238E27FC236}">
                <a16:creationId xmlns:a16="http://schemas.microsoft.com/office/drawing/2014/main" id="{320384B6-CD92-4777-813C-5A1D63418A2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45801" y="20875"/>
            <a:ext cx="2025002" cy="18730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67EC854D-969F-46AB-9920-A768846E84D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456922" y="2243516"/>
            <a:ext cx="3032278" cy="2988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6">
            <a:extLst>
              <a:ext uri="{FF2B5EF4-FFF2-40B4-BE49-F238E27FC236}">
                <a16:creationId xmlns:a16="http://schemas.microsoft.com/office/drawing/2014/main" id="{832DE0BC-0D56-420F-ACA9-5B5F2FFA0F6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9891723" y="2239557"/>
            <a:ext cx="2968197" cy="30117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7">
            <a:extLst>
              <a:ext uri="{FF2B5EF4-FFF2-40B4-BE49-F238E27FC236}">
                <a16:creationId xmlns:a16="http://schemas.microsoft.com/office/drawing/2014/main" id="{407248E5-8922-4E2B-9565-277A56D13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540443" y="6363721"/>
            <a:ext cx="3189957" cy="29188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Picture 28">
            <a:extLst>
              <a:ext uri="{FF2B5EF4-FFF2-40B4-BE49-F238E27FC236}">
                <a16:creationId xmlns:a16="http://schemas.microsoft.com/office/drawing/2014/main" id="{2D218768-6630-4E22-8A97-DBDE53419AB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9845637" y="6363721"/>
            <a:ext cx="3013560" cy="29653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30A823-7B17-40B5-AB09-C14AC28C0799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EFDA42-A79B-4690-BE21-7AB77726135A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B9D958-315F-4A52-BF32-D4F20CFC1840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E94439-C8A3-4247-BBFD-59AE2B4563DC}"/>
              </a:ext>
            </a:extLst>
          </p:cNvPr>
          <p:cNvSpPr/>
          <p:nvPr/>
        </p:nvSpPr>
        <p:spPr>
          <a:xfrm>
            <a:off x="6340321" y="2829235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val 14774613"/>
              <a:gd name="f6" fmla="*/ f0 1 14774614"/>
              <a:gd name="f7" fmla="*/ f1 1 12601514"/>
              <a:gd name="f8" fmla="+- f4 0 f2"/>
              <a:gd name="f9" fmla="+- f3 0 f2"/>
              <a:gd name="f10" fmla="*/ f9 1 14774614"/>
              <a:gd name="f11" fmla="*/ f8 1 12601514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4774614" h="12601514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622CA51-4F65-4942-9C28-36FA46F63491}"/>
              </a:ext>
            </a:extLst>
          </p:cNvPr>
          <p:cNvSpPr/>
          <p:nvPr/>
        </p:nvSpPr>
        <p:spPr>
          <a:xfrm rot="12122389">
            <a:off x="2226436" y="-5372072"/>
            <a:ext cx="11697480" cy="7055638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9665371-BCC2-49FB-975C-223440858697}"/>
              </a:ext>
            </a:extLst>
          </p:cNvPr>
          <p:cNvSpPr/>
          <p:nvPr/>
        </p:nvSpPr>
        <p:spPr>
          <a:xfrm>
            <a:off x="-1265758" y="2230203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2DF0567-79E4-4115-81DF-2B602B613C95}"/>
              </a:ext>
            </a:extLst>
          </p:cNvPr>
          <p:cNvSpPr/>
          <p:nvPr/>
        </p:nvSpPr>
        <p:spPr>
          <a:xfrm>
            <a:off x="1572475" y="8698321"/>
            <a:ext cx="407164" cy="233281"/>
          </a:xfrm>
          <a:custGeom>
            <a:avLst/>
            <a:gdLst>
              <a:gd name="f0" fmla="val w"/>
              <a:gd name="f1" fmla="val h"/>
              <a:gd name="f2" fmla="val 0"/>
              <a:gd name="f3" fmla="val 407672"/>
              <a:gd name="f4" fmla="val 233485"/>
              <a:gd name="f5" fmla="*/ f0 1 407672"/>
              <a:gd name="f6" fmla="*/ f1 1 233485"/>
              <a:gd name="f7" fmla="+- f4 0 f2"/>
              <a:gd name="f8" fmla="+- f3 0 f2"/>
              <a:gd name="f9" fmla="*/ f8 1 407672"/>
              <a:gd name="f10" fmla="*/ f7 1 233485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407672" h="23348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2CAB5B7-EB09-4032-A1AA-E79E97387C7D}"/>
              </a:ext>
            </a:extLst>
          </p:cNvPr>
          <p:cNvSpPr/>
          <p:nvPr/>
        </p:nvSpPr>
        <p:spPr>
          <a:xfrm>
            <a:off x="1980361" y="2303638"/>
            <a:ext cx="15176882" cy="364499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1020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02. Stages of Realisation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ED23883-85B8-4406-B892-562A4D0A2317}"/>
              </a:ext>
            </a:extLst>
          </p:cNvPr>
          <p:cNvSpPr/>
          <p:nvPr/>
        </p:nvSpPr>
        <p:spPr>
          <a:xfrm>
            <a:off x="9139318" y="4652284"/>
            <a:ext cx="8997" cy="8866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910BD70-C583-4E6D-89CD-C862D7E099FF}"/>
              </a:ext>
            </a:extLst>
          </p:cNvPr>
          <p:cNvSpPr/>
          <p:nvPr/>
        </p:nvSpPr>
        <p:spPr>
          <a:xfrm>
            <a:off x="6095161" y="4133517"/>
            <a:ext cx="8719919" cy="51587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2900" b="0" i="0" u="none" strike="noStrike" kern="1200" cap="none" spc="0" baseline="0">
                <a:solidFill>
                  <a:srgbClr val="FFFFFF"/>
                </a:solidFill>
                <a:uFillTx/>
                <a:latin typeface="Major Mono Display" pitchFamily="18"/>
                <a:ea typeface="Major Mono Display" pitchFamily="2"/>
                <a:cs typeface="Major Mono Display" pitchFamily="2"/>
              </a:rPr>
              <a:t>And how we came up with the idea</a:t>
            </a:r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50FAADAB-7E77-4D64-9412-899A725F90A6}"/>
              </a:ext>
            </a:extLst>
          </p:cNvPr>
          <p:cNvSpPr/>
          <p:nvPr/>
        </p:nvSpPr>
        <p:spPr>
          <a:xfrm>
            <a:off x="13411084" y="8698321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D672746-009C-4E7B-9058-E160123326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07358" y="113760"/>
            <a:ext cx="2241358" cy="20275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0ABFB5-E246-4DB1-AC1A-3953B899A238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C2CE48-610A-4DCE-8FDE-9B9556AB529E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4ADE8C-02D9-4E71-8E9B-BB0F5F98F784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6">
            <a:extLst>
              <a:ext uri="{FF2B5EF4-FFF2-40B4-BE49-F238E27FC236}">
                <a16:creationId xmlns:a16="http://schemas.microsoft.com/office/drawing/2014/main" id="{F7A4A650-9C68-4D24-8DE0-E948A4042DBD}"/>
              </a:ext>
            </a:extLst>
          </p:cNvPr>
          <p:cNvSpPr/>
          <p:nvPr/>
        </p:nvSpPr>
        <p:spPr>
          <a:xfrm rot="8788187">
            <a:off x="-6125540" y="-5168953"/>
            <a:ext cx="13746239" cy="82292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5BDCF2-E78A-4DA0-9AB1-8F3F58E63135}"/>
              </a:ext>
            </a:extLst>
          </p:cNvPr>
          <p:cNvSpPr/>
          <p:nvPr/>
        </p:nvSpPr>
        <p:spPr>
          <a:xfrm>
            <a:off x="10248119" y="3342241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*/ f0 1 14774614"/>
              <a:gd name="f6" fmla="*/ f1 1 12601514"/>
              <a:gd name="f7" fmla="+- f4 0 f2"/>
              <a:gd name="f8" fmla="+- f3 0 f2"/>
              <a:gd name="f9" fmla="*/ f8 1 14774614"/>
              <a:gd name="f10" fmla="*/ f7 1 12601514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4774614" h="12601514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AF6286F-BA99-478E-A07A-277CBBC8B242}"/>
              </a:ext>
            </a:extLst>
          </p:cNvPr>
          <p:cNvSpPr/>
          <p:nvPr/>
        </p:nvSpPr>
        <p:spPr>
          <a:xfrm>
            <a:off x="-1015560" y="1808280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7D135E37-48FA-4016-98A4-DB0D3E401078}"/>
              </a:ext>
            </a:extLst>
          </p:cNvPr>
          <p:cNvSpPr/>
          <p:nvPr/>
        </p:nvSpPr>
        <p:spPr>
          <a:xfrm>
            <a:off x="12801600" y="8877242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D35ED4CD-CBDE-4102-91FF-DD175A2DCAFA}"/>
              </a:ext>
            </a:extLst>
          </p:cNvPr>
          <p:cNvSpPr/>
          <p:nvPr/>
        </p:nvSpPr>
        <p:spPr>
          <a:xfrm>
            <a:off x="9830522" y="2708279"/>
            <a:ext cx="7428238" cy="5307835"/>
          </a:xfrm>
          <a:custGeom>
            <a:avLst/>
            <a:gdLst>
              <a:gd name="f0" fmla="val w"/>
              <a:gd name="f1" fmla="val h"/>
              <a:gd name="f2" fmla="val 0"/>
              <a:gd name="f3" fmla="val 7428768"/>
              <a:gd name="f4" fmla="val 5308193"/>
              <a:gd name="f5" fmla="*/ f0 1 7428768"/>
              <a:gd name="f6" fmla="*/ f1 1 5308193"/>
              <a:gd name="f7" fmla="+- f4 0 f2"/>
              <a:gd name="f8" fmla="+- f3 0 f2"/>
              <a:gd name="f9" fmla="*/ f8 1 7428768"/>
              <a:gd name="f10" fmla="*/ f7 1 5308193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428768" h="5308193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5F707C5E-3322-4A1E-BB59-965466F0EAF2}"/>
              </a:ext>
            </a:extLst>
          </p:cNvPr>
          <p:cNvSpPr/>
          <p:nvPr/>
        </p:nvSpPr>
        <p:spPr>
          <a:xfrm>
            <a:off x="2692075" y="410044"/>
            <a:ext cx="13829038" cy="10058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just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660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Stages of realisation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1D8A63B-D83E-4347-A24A-33C6EDA70119}"/>
              </a:ext>
            </a:extLst>
          </p:cNvPr>
          <p:cNvSpPr/>
          <p:nvPr/>
        </p:nvSpPr>
        <p:spPr>
          <a:xfrm>
            <a:off x="1375915" y="3108603"/>
            <a:ext cx="7069683" cy="710450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Our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presentation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is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about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a </a:t>
            </a:r>
            <a:r>
              <a:rPr lang="en-US" sz="3600" b="0" i="0" u="none" strike="noStrike" kern="1200" cap="none" spc="0" baseline="0" dirty="0" err="1" smtClean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interractive</a:t>
            </a:r>
            <a:r>
              <a:rPr lang="bg-BG" sz="36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game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created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in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C++.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worked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together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to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write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clear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,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organized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code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and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uploaded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all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our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progress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to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GitHub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with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regular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commits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.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also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made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documentation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explaining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how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the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game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works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and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what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each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team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member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contributed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.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By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working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in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our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different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roles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,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were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able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to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complete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the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project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 </a:t>
            </a:r>
            <a:r>
              <a:rPr lang="bg-BG" sz="36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successfully</a:t>
            </a:r>
            <a:r>
              <a:rPr lang="bg-BG" sz="3600" b="0" i="0" u="none" strike="noStrike" kern="1200" cap="none" spc="0" baseline="0" dirty="0">
                <a:solidFill>
                  <a:srgbClr val="FFFFFF"/>
                </a:solidFill>
                <a:uFillTx/>
                <a:latin typeface="Calibri" pitchFamily="18"/>
                <a:ea typeface="Calibri" pitchFamily="2"/>
                <a:cs typeface="Calibri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4000" b="1" i="0" u="none" strike="noStrike" kern="1200" cap="none" spc="0" baseline="0" dirty="0">
              <a:solidFill>
                <a:srgbClr val="000000"/>
              </a:solidFill>
              <a:uFillTx/>
              <a:latin typeface="Montserrat Bold" pitchFamily="18"/>
              <a:ea typeface="Montserrat Bold" pitchFamily="2"/>
              <a:cs typeface="Montserrat Bold" pitchFamily="2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CF6E63E-535A-49C4-BB00-849DFE9B077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07358" y="5404"/>
            <a:ext cx="1824474" cy="17956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6F236B-134B-47CF-9556-369710A0AF6A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9E9446-CC48-4823-8548-ED4349B42FA8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FCAC27-4D5A-4303-85A0-A9CBD9339ABE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EBF6B96-6B61-4B55-941B-725874CEA16E}"/>
              </a:ext>
            </a:extLst>
          </p:cNvPr>
          <p:cNvSpPr/>
          <p:nvPr/>
        </p:nvSpPr>
        <p:spPr>
          <a:xfrm>
            <a:off x="11430000" y="-3501356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val 14774613"/>
              <a:gd name="f6" fmla="*/ f0 1 14774614"/>
              <a:gd name="f7" fmla="*/ f1 1 12601514"/>
              <a:gd name="f8" fmla="+- f4 0 f2"/>
              <a:gd name="f9" fmla="+- f3 0 f2"/>
              <a:gd name="f10" fmla="*/ f9 1 14774614"/>
              <a:gd name="f11" fmla="*/ f8 1 12601514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4774614" h="12601514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4AD12E9-E38B-4A79-AA6B-97C65BE96B8D}"/>
              </a:ext>
            </a:extLst>
          </p:cNvPr>
          <p:cNvSpPr/>
          <p:nvPr/>
        </p:nvSpPr>
        <p:spPr>
          <a:xfrm rot="3654600">
            <a:off x="-6873332" y="5542563"/>
            <a:ext cx="13746239" cy="82292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6D4FF5C-5A16-45EC-8048-D0394124CA6F}"/>
              </a:ext>
            </a:extLst>
          </p:cNvPr>
          <p:cNvSpPr/>
          <p:nvPr/>
        </p:nvSpPr>
        <p:spPr>
          <a:xfrm>
            <a:off x="-810002" y="2313715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ECD5381-154D-4D02-A7D0-8940D1119911}"/>
              </a:ext>
            </a:extLst>
          </p:cNvPr>
          <p:cNvSpPr/>
          <p:nvPr/>
        </p:nvSpPr>
        <p:spPr>
          <a:xfrm>
            <a:off x="1868759" y="2799362"/>
            <a:ext cx="13256998" cy="374796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1050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03. Used technologies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69265D4-E667-4DB9-ABB2-1FB5E9C2FE6F}"/>
              </a:ext>
            </a:extLst>
          </p:cNvPr>
          <p:cNvSpPr/>
          <p:nvPr/>
        </p:nvSpPr>
        <p:spPr>
          <a:xfrm>
            <a:off x="9139318" y="4652284"/>
            <a:ext cx="8997" cy="8866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23B7186B-D1B9-4CDC-AF7E-6DCEE46626CA}"/>
              </a:ext>
            </a:extLst>
          </p:cNvPr>
          <p:cNvSpPr/>
          <p:nvPr/>
        </p:nvSpPr>
        <p:spPr>
          <a:xfrm>
            <a:off x="14012997" y="8665558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83C4ABB-28BD-44B2-811A-8730A68D10A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5801" y="129241"/>
            <a:ext cx="2117878" cy="21664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FBEE89-FCA2-4390-8727-E345B14B0B62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AB91B3-D802-46BC-B113-D6993E2F2DC0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C81E15-24B2-494F-B87E-00863AA73EE0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787EFA3-EA5E-44A7-BEDA-C7766D9612F6}"/>
              </a:ext>
            </a:extLst>
          </p:cNvPr>
          <p:cNvSpPr/>
          <p:nvPr/>
        </p:nvSpPr>
        <p:spPr>
          <a:xfrm>
            <a:off x="-4800600" y="-5143317"/>
            <a:ext cx="27377638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val 14774613"/>
              <a:gd name="f6" fmla="*/ f0 1 14774614"/>
              <a:gd name="f7" fmla="*/ f1 1 12601514"/>
              <a:gd name="f8" fmla="+- f4 0 f2"/>
              <a:gd name="f9" fmla="+- f3 0 f2"/>
              <a:gd name="f10" fmla="*/ f9 1 14774614"/>
              <a:gd name="f11" fmla="*/ f8 1 12601514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4774614" h="12601514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314F461-0828-4D5D-9B01-D456E759E5C8}"/>
              </a:ext>
            </a:extLst>
          </p:cNvPr>
          <p:cNvSpPr/>
          <p:nvPr/>
        </p:nvSpPr>
        <p:spPr>
          <a:xfrm>
            <a:off x="2297000" y="8105378"/>
            <a:ext cx="21100319" cy="8229243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C625D2F-3449-4A9D-B84C-C75E700A4085}"/>
              </a:ext>
            </a:extLst>
          </p:cNvPr>
          <p:cNvSpPr/>
          <p:nvPr/>
        </p:nvSpPr>
        <p:spPr>
          <a:xfrm>
            <a:off x="-810002" y="2313715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854F504B-3BB0-4BF2-8588-0529530AF7C5}"/>
              </a:ext>
            </a:extLst>
          </p:cNvPr>
          <p:cNvSpPr/>
          <p:nvPr/>
        </p:nvSpPr>
        <p:spPr>
          <a:xfrm>
            <a:off x="14012997" y="8665558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96DFE37-24C3-4AE2-8A4B-B6E027D300EA}"/>
              </a:ext>
            </a:extLst>
          </p:cNvPr>
          <p:cNvSpPr/>
          <p:nvPr/>
        </p:nvSpPr>
        <p:spPr>
          <a:xfrm>
            <a:off x="9464917" y="3046213"/>
            <a:ext cx="2395435" cy="2357999"/>
          </a:xfrm>
          <a:custGeom>
            <a:avLst/>
            <a:gdLst>
              <a:gd name="f0" fmla="val w"/>
              <a:gd name="f1" fmla="val h"/>
              <a:gd name="f2" fmla="val 0"/>
              <a:gd name="f3" fmla="val 2395930"/>
              <a:gd name="f4" fmla="val 2358494"/>
              <a:gd name="f5" fmla="*/ f0 1 2395930"/>
              <a:gd name="f6" fmla="*/ f1 1 2358494"/>
              <a:gd name="f7" fmla="+- f4 0 f2"/>
              <a:gd name="f8" fmla="+- f3 0 f2"/>
              <a:gd name="f9" fmla="*/ f8 1 2395930"/>
              <a:gd name="f10" fmla="*/ f7 1 2358494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395930" h="2358494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46DEBA7B-5C19-41B0-AE92-6BFC621D0A9F}"/>
              </a:ext>
            </a:extLst>
          </p:cNvPr>
          <p:cNvSpPr/>
          <p:nvPr/>
        </p:nvSpPr>
        <p:spPr>
          <a:xfrm>
            <a:off x="5905515" y="2957014"/>
            <a:ext cx="2422081" cy="2365561"/>
          </a:xfrm>
          <a:custGeom>
            <a:avLst/>
            <a:gdLst>
              <a:gd name="f0" fmla="val w"/>
              <a:gd name="f1" fmla="val h"/>
              <a:gd name="f2" fmla="val 0"/>
              <a:gd name="f3" fmla="val 2422381"/>
              <a:gd name="f4" fmla="val 2366047"/>
              <a:gd name="f5" fmla="val 2422382"/>
              <a:gd name="f6" fmla="*/ f0 1 2422381"/>
              <a:gd name="f7" fmla="*/ f1 1 2366047"/>
              <a:gd name="f8" fmla="+- f4 0 f2"/>
              <a:gd name="f9" fmla="+- f3 0 f2"/>
              <a:gd name="f10" fmla="*/ f9 1 2422381"/>
              <a:gd name="f11" fmla="*/ f8 1 2366047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422381" h="2366047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7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D5BE4B56-0940-4380-9646-389EF4BBE1FA}"/>
              </a:ext>
            </a:extLst>
          </p:cNvPr>
          <p:cNvSpPr/>
          <p:nvPr/>
        </p:nvSpPr>
        <p:spPr>
          <a:xfrm>
            <a:off x="5847889" y="6177759"/>
            <a:ext cx="2546997" cy="2357643"/>
          </a:xfrm>
          <a:custGeom>
            <a:avLst/>
            <a:gdLst>
              <a:gd name="f0" fmla="val w"/>
              <a:gd name="f1" fmla="val h"/>
              <a:gd name="f2" fmla="val 0"/>
              <a:gd name="f3" fmla="val 2547370"/>
              <a:gd name="f4" fmla="val 2357896"/>
              <a:gd name="f5" fmla="val 2547369"/>
              <a:gd name="f6" fmla="*/ f0 1 2547370"/>
              <a:gd name="f7" fmla="*/ f1 1 2357896"/>
              <a:gd name="f8" fmla="+- f4 0 f2"/>
              <a:gd name="f9" fmla="+- f3 0 f2"/>
              <a:gd name="f10" fmla="*/ f9 1 2547370"/>
              <a:gd name="f11" fmla="*/ f8 1 2357896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2547370" h="2357896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8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F2FF5227-DA5C-4235-9351-35A32C2D8330}"/>
              </a:ext>
            </a:extLst>
          </p:cNvPr>
          <p:cNvSpPr/>
          <p:nvPr/>
        </p:nvSpPr>
        <p:spPr>
          <a:xfrm>
            <a:off x="12646206" y="2777371"/>
            <a:ext cx="2732757" cy="2732757"/>
          </a:xfrm>
          <a:custGeom>
            <a:avLst/>
            <a:gdLst>
              <a:gd name="f0" fmla="val w"/>
              <a:gd name="f1" fmla="val h"/>
              <a:gd name="f2" fmla="val 0"/>
              <a:gd name="f3" fmla="val 2733297"/>
              <a:gd name="f4" fmla="*/ f0 1 2733297"/>
              <a:gd name="f5" fmla="*/ f1 1 2733297"/>
              <a:gd name="f6" fmla="+- f3 0 f2"/>
              <a:gd name="f7" fmla="*/ f6 1 2733297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733297" h="2733297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blipFill>
            <a:blip r:embed="rId9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9B0ED006-AF0D-47EC-BE03-3FFFF840C03F}"/>
              </a:ext>
            </a:extLst>
          </p:cNvPr>
          <p:cNvSpPr/>
          <p:nvPr/>
        </p:nvSpPr>
        <p:spPr>
          <a:xfrm>
            <a:off x="9215917" y="5924809"/>
            <a:ext cx="2881795" cy="2881795"/>
          </a:xfrm>
          <a:custGeom>
            <a:avLst/>
            <a:gdLst>
              <a:gd name="f0" fmla="val w"/>
              <a:gd name="f1" fmla="val h"/>
              <a:gd name="f2" fmla="val 0"/>
              <a:gd name="f3" fmla="val 2882272"/>
              <a:gd name="f4" fmla="*/ f0 1 2882272"/>
              <a:gd name="f5" fmla="*/ f1 1 2882272"/>
              <a:gd name="f6" fmla="+- f3 0 f2"/>
              <a:gd name="f7" fmla="*/ f6 1 2882272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882272" h="2882272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blipFill>
            <a:blip r:embed="rId10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C4973DDD-B75B-4406-8A1C-2C40D4F76932}"/>
              </a:ext>
            </a:extLst>
          </p:cNvPr>
          <p:cNvSpPr/>
          <p:nvPr/>
        </p:nvSpPr>
        <p:spPr>
          <a:xfrm>
            <a:off x="2840985" y="2964832"/>
            <a:ext cx="2569683" cy="2505236"/>
          </a:xfrm>
          <a:custGeom>
            <a:avLst/>
            <a:gdLst>
              <a:gd name="f0" fmla="val w"/>
              <a:gd name="f1" fmla="val h"/>
              <a:gd name="f2" fmla="val 0"/>
              <a:gd name="f3" fmla="val 2569899"/>
              <a:gd name="f4" fmla="val 2505651"/>
              <a:gd name="f5" fmla="*/ f0 1 2569899"/>
              <a:gd name="f6" fmla="*/ f1 1 2505651"/>
              <a:gd name="f7" fmla="+- f4 0 f2"/>
              <a:gd name="f8" fmla="+- f3 0 f2"/>
              <a:gd name="f9" fmla="*/ f8 1 2569899"/>
              <a:gd name="f10" fmla="*/ f7 1 2505651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569899" h="2505651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11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EB7C0BB4-A47D-4CEF-87A4-132973944A1C}"/>
              </a:ext>
            </a:extLst>
          </p:cNvPr>
          <p:cNvSpPr/>
          <p:nvPr/>
        </p:nvSpPr>
        <p:spPr>
          <a:xfrm>
            <a:off x="2903265" y="5982635"/>
            <a:ext cx="2444758" cy="2747881"/>
          </a:xfrm>
          <a:custGeom>
            <a:avLst/>
            <a:gdLst>
              <a:gd name="f0" fmla="val w"/>
              <a:gd name="f1" fmla="val h"/>
              <a:gd name="f2" fmla="val 0"/>
              <a:gd name="f3" fmla="val 2445206"/>
              <a:gd name="f4" fmla="val 2748152"/>
              <a:gd name="f5" fmla="val 2445205"/>
              <a:gd name="f6" fmla="val 2748151"/>
              <a:gd name="f7" fmla="*/ f0 1 2445206"/>
              <a:gd name="f8" fmla="*/ f1 1 2748152"/>
              <a:gd name="f9" fmla="+- f4 0 f2"/>
              <a:gd name="f10" fmla="+- f3 0 f2"/>
              <a:gd name="f11" fmla="*/ f10 1 2445206"/>
              <a:gd name="f12" fmla="*/ f9 1 2748152"/>
              <a:gd name="f13" fmla="*/ f2 1 f11"/>
              <a:gd name="f14" fmla="*/ f3 1 f11"/>
              <a:gd name="f15" fmla="*/ f2 1 f12"/>
              <a:gd name="f16" fmla="*/ f4 1 f12"/>
              <a:gd name="f17" fmla="*/ f13 f7 1"/>
              <a:gd name="f18" fmla="*/ f14 f7 1"/>
              <a:gd name="f19" fmla="*/ f16 f8 1"/>
              <a:gd name="f20" fmla="*/ f15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445206" h="2748152">
                <a:moveTo>
                  <a:pt x="f2" y="f2"/>
                </a:moveTo>
                <a:lnTo>
                  <a:pt x="f5" y="f2"/>
                </a:lnTo>
                <a:lnTo>
                  <a:pt x="f5" y="f6"/>
                </a:lnTo>
                <a:lnTo>
                  <a:pt x="f2" y="f6"/>
                </a:lnTo>
                <a:lnTo>
                  <a:pt x="f2" y="f2"/>
                </a:lnTo>
                <a:close/>
              </a:path>
            </a:pathLst>
          </a:custGeom>
          <a:blipFill>
            <a:blip r:embed="rId12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22E37686-E338-4851-8734-B803B4583D57}"/>
              </a:ext>
            </a:extLst>
          </p:cNvPr>
          <p:cNvSpPr/>
          <p:nvPr/>
        </p:nvSpPr>
        <p:spPr>
          <a:xfrm>
            <a:off x="12113770" y="5392436"/>
            <a:ext cx="3797996" cy="3797996"/>
          </a:xfrm>
          <a:custGeom>
            <a:avLst/>
            <a:gdLst>
              <a:gd name="f0" fmla="val w"/>
              <a:gd name="f1" fmla="val h"/>
              <a:gd name="f2" fmla="val 0"/>
              <a:gd name="f3" fmla="val 3798416"/>
              <a:gd name="f4" fmla="val 3798415"/>
              <a:gd name="f5" fmla="*/ f0 1 3798416"/>
              <a:gd name="f6" fmla="*/ f1 1 3798416"/>
              <a:gd name="f7" fmla="+- f3 0 f2"/>
              <a:gd name="f8" fmla="*/ f7 1 3798416"/>
              <a:gd name="f9" fmla="*/ f2 1 f8"/>
              <a:gd name="f10" fmla="*/ f3 1 f8"/>
              <a:gd name="f11" fmla="*/ f9 f5 1"/>
              <a:gd name="f12" fmla="*/ f10 f5 1"/>
              <a:gd name="f13" fmla="*/ f10 f6 1"/>
              <a:gd name="f14" fmla="*/ f9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" t="f14" r="f12" b="f13"/>
            <a:pathLst>
              <a:path w="3798416" h="3798416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13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B179B2D9-2844-4415-BE8F-3612CB451E7B}"/>
              </a:ext>
            </a:extLst>
          </p:cNvPr>
          <p:cNvSpPr/>
          <p:nvPr/>
        </p:nvSpPr>
        <p:spPr>
          <a:xfrm>
            <a:off x="1335243" y="347755"/>
            <a:ext cx="15616799" cy="130571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1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bg-BG" sz="7300" b="0" i="0" u="none" strike="noStrike" kern="1200" cap="none" spc="0" baseline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03. Used technologies</a:t>
            </a:r>
          </a:p>
        </p:txBody>
      </p:sp>
      <p:pic>
        <p:nvPicPr>
          <p:cNvPr id="18" name="Picture 19">
            <a:extLst>
              <a:ext uri="{FF2B5EF4-FFF2-40B4-BE49-F238E27FC236}">
                <a16:creationId xmlns:a16="http://schemas.microsoft.com/office/drawing/2014/main" id="{8A841A97-F39F-4962-82CB-ED39982AD52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30320" y="175317"/>
            <a:ext cx="1994397" cy="18575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30A823-7B17-40B5-AB09-C14AC28C0799}"/>
              </a:ext>
            </a:extLst>
          </p:cNvPr>
          <p:cNvGrpSpPr/>
          <p:nvPr/>
        </p:nvGrpSpPr>
        <p:grpSpPr>
          <a:xfrm>
            <a:off x="16982995" y="400680"/>
            <a:ext cx="1304638" cy="332640"/>
            <a:chOff x="16982995" y="400680"/>
            <a:chExt cx="1304638" cy="3326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4EFDA42-A79B-4690-BE21-7AB77726135A}"/>
                </a:ext>
              </a:extLst>
            </p:cNvPr>
            <p:cNvSpPr/>
            <p:nvPr/>
          </p:nvSpPr>
          <p:spPr>
            <a:xfrm>
              <a:off x="16982995" y="501484"/>
              <a:ext cx="1304638" cy="23183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3712"/>
                <a:gd name="f4" fmla="val 87729"/>
                <a:gd name="f5" fmla="*/ f0 1 343712"/>
                <a:gd name="f6" fmla="*/ f1 1 87729"/>
                <a:gd name="f7" fmla="+- f4 0 f2"/>
                <a:gd name="f8" fmla="+- f3 0 f2"/>
                <a:gd name="f9" fmla="*/ f8 1 343712"/>
                <a:gd name="f10" fmla="*/ f7 1 87729"/>
                <a:gd name="f11" fmla="*/ f2 1 f9"/>
                <a:gd name="f12" fmla="*/ f3 1 f9"/>
                <a:gd name="f13" fmla="*/ f2 1 f10"/>
                <a:gd name="f14" fmla="*/ f4 1 f10"/>
                <a:gd name="f15" fmla="*/ f11 f5 1"/>
                <a:gd name="f16" fmla="*/ f12 f5 1"/>
                <a:gd name="f17" fmla="*/ f14 f6 1"/>
                <a:gd name="f18" fmla="*/ f13 f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5" t="f18" r="f16" b="f17"/>
              <a:pathLst>
                <a:path w="343712" h="87729">
                  <a:moveTo>
                    <a:pt x="f2" y="f2"/>
                  </a:moveTo>
                  <a:lnTo>
                    <a:pt x="f3" y="f2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gradFill>
              <a:gsLst>
                <a:gs pos="0">
                  <a:srgbClr val="4E69B1"/>
                </a:gs>
                <a:gs pos="100000">
                  <a:srgbClr val="15122A"/>
                </a:gs>
              </a:gsLst>
              <a:path path="circle">
                <a:fillToRect l="70000" t="30000" r="30000" b="70000"/>
              </a:path>
            </a:gradFill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B9D958-315F-4A52-BF32-D4F20CFC1840}"/>
                </a:ext>
              </a:extLst>
            </p:cNvPr>
            <p:cNvSpPr/>
            <p:nvPr/>
          </p:nvSpPr>
          <p:spPr>
            <a:xfrm>
              <a:off x="16982995" y="400680"/>
              <a:ext cx="1304638" cy="33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50758" tIns="50758" rIns="50758" bIns="50758" anchor="ctr" anchorCtr="0" compatLnSpc="0">
              <a:noAutofit/>
            </a:bodyPr>
            <a:lstStyle/>
            <a:p>
              <a:pPr marL="0" marR="0" lvl="0" indent="0" algn="l" defTabSz="914400" rtl="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bg-BG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E94439-C8A3-4247-BBFD-59AE2B4563DC}"/>
              </a:ext>
            </a:extLst>
          </p:cNvPr>
          <p:cNvSpPr/>
          <p:nvPr/>
        </p:nvSpPr>
        <p:spPr>
          <a:xfrm>
            <a:off x="6340321" y="2829235"/>
            <a:ext cx="14774399" cy="12601081"/>
          </a:xfrm>
          <a:custGeom>
            <a:avLst/>
            <a:gdLst>
              <a:gd name="f0" fmla="val w"/>
              <a:gd name="f1" fmla="val h"/>
              <a:gd name="f2" fmla="val 0"/>
              <a:gd name="f3" fmla="val 14774614"/>
              <a:gd name="f4" fmla="val 12601514"/>
              <a:gd name="f5" fmla="val 14774613"/>
              <a:gd name="f6" fmla="*/ f0 1 14774614"/>
              <a:gd name="f7" fmla="*/ f1 1 12601514"/>
              <a:gd name="f8" fmla="+- f4 0 f2"/>
              <a:gd name="f9" fmla="+- f3 0 f2"/>
              <a:gd name="f10" fmla="*/ f9 1 14774614"/>
              <a:gd name="f11" fmla="*/ f8 1 12601514"/>
              <a:gd name="f12" fmla="*/ f2 1 f10"/>
              <a:gd name="f13" fmla="*/ f3 1 f10"/>
              <a:gd name="f14" fmla="*/ f2 1 f11"/>
              <a:gd name="f15" fmla="*/ f4 1 f11"/>
              <a:gd name="f16" fmla="*/ f12 f6 1"/>
              <a:gd name="f17" fmla="*/ f13 f6 1"/>
              <a:gd name="f18" fmla="*/ f15 f7 1"/>
              <a:gd name="f19" fmla="*/ f14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14774614" h="12601514">
                <a:moveTo>
                  <a:pt x="f2" y="f2"/>
                </a:moveTo>
                <a:lnTo>
                  <a:pt x="f5" y="f2"/>
                </a:lnTo>
                <a:lnTo>
                  <a:pt x="f5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4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622CA51-4F65-4942-9C28-36FA46F63491}"/>
              </a:ext>
            </a:extLst>
          </p:cNvPr>
          <p:cNvSpPr/>
          <p:nvPr/>
        </p:nvSpPr>
        <p:spPr>
          <a:xfrm rot="12122389">
            <a:off x="2226436" y="-5372072"/>
            <a:ext cx="11697480" cy="7055638"/>
          </a:xfrm>
          <a:custGeom>
            <a:avLst/>
            <a:gdLst>
              <a:gd name="f0" fmla="val w"/>
              <a:gd name="f1" fmla="val h"/>
              <a:gd name="f2" fmla="val 0"/>
              <a:gd name="f3" fmla="val 13746548"/>
              <a:gd name="f4" fmla="val 8229600"/>
              <a:gd name="f5" fmla="*/ f0 1 13746548"/>
              <a:gd name="f6" fmla="*/ f1 1 8229600"/>
              <a:gd name="f7" fmla="+- f4 0 f2"/>
              <a:gd name="f8" fmla="+- f3 0 f2"/>
              <a:gd name="f9" fmla="*/ f8 1 13746548"/>
              <a:gd name="f10" fmla="*/ f7 1 8229600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13746548" h="8229600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5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9665371-BCC2-49FB-975C-223440858697}"/>
              </a:ext>
            </a:extLst>
          </p:cNvPr>
          <p:cNvSpPr/>
          <p:nvPr/>
        </p:nvSpPr>
        <p:spPr>
          <a:xfrm>
            <a:off x="-1265758" y="2230203"/>
            <a:ext cx="649188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2DF0567-79E4-4115-81DF-2B602B613C95}"/>
              </a:ext>
            </a:extLst>
          </p:cNvPr>
          <p:cNvSpPr/>
          <p:nvPr/>
        </p:nvSpPr>
        <p:spPr>
          <a:xfrm>
            <a:off x="1572475" y="8698321"/>
            <a:ext cx="407164" cy="233281"/>
          </a:xfrm>
          <a:custGeom>
            <a:avLst/>
            <a:gdLst>
              <a:gd name="f0" fmla="val w"/>
              <a:gd name="f1" fmla="val h"/>
              <a:gd name="f2" fmla="val 0"/>
              <a:gd name="f3" fmla="val 407672"/>
              <a:gd name="f4" fmla="val 233485"/>
              <a:gd name="f5" fmla="*/ f0 1 407672"/>
              <a:gd name="f6" fmla="*/ f1 1 233485"/>
              <a:gd name="f7" fmla="+- f4 0 f2"/>
              <a:gd name="f8" fmla="+- f3 0 f2"/>
              <a:gd name="f9" fmla="*/ f8 1 407672"/>
              <a:gd name="f10" fmla="*/ f7 1 233485"/>
              <a:gd name="f11" fmla="*/ f2 1 f9"/>
              <a:gd name="f12" fmla="*/ f3 1 f9"/>
              <a:gd name="f13" fmla="*/ f2 1 f10"/>
              <a:gd name="f14" fmla="*/ f4 1 f10"/>
              <a:gd name="f15" fmla="*/ f11 f5 1"/>
              <a:gd name="f16" fmla="*/ f12 f5 1"/>
              <a:gd name="f17" fmla="*/ f14 f6 1"/>
              <a:gd name="f18" fmla="*/ f13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407672" h="23348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lnTo>
                  <a:pt x="f2" y="f2"/>
                </a:lnTo>
                <a:close/>
              </a:path>
            </a:pathLst>
          </a:custGeom>
          <a:blipFill>
            <a:blip r:embed="rId6">
              <a:alphaModFix/>
            </a:blip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2CAB5B7-EB09-4032-A1AA-E79E97387C7D}"/>
              </a:ext>
            </a:extLst>
          </p:cNvPr>
          <p:cNvSpPr/>
          <p:nvPr/>
        </p:nvSpPr>
        <p:spPr>
          <a:xfrm>
            <a:off x="1980361" y="2303638"/>
            <a:ext cx="15176882" cy="461767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FFFFFF"/>
                </a:solidFill>
                <a:uFillTx/>
              </a:defRPr>
            </a:pPr>
            <a:r>
              <a:rPr lang="en-US" sz="102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Let’s move to the</a:t>
            </a:r>
            <a:r>
              <a:rPr lang="en-US" sz="10200" b="0" i="0" u="none" strike="noStrike" kern="1200" cap="none" spc="0" dirty="0" smtClean="0">
                <a:solidFill>
                  <a:srgbClr val="FFFFFF"/>
                </a:solidFill>
                <a:uFillTx/>
                <a:latin typeface="Montserrat Ultra-Bold" pitchFamily="18"/>
                <a:ea typeface="Major Mono Display" pitchFamily="2"/>
                <a:cs typeface="Major Mono Display" pitchFamily="2"/>
              </a:rPr>
              <a:t> demonstration</a:t>
            </a:r>
            <a:endParaRPr lang="bg-BG" sz="10200" b="0" i="0" u="none" strike="noStrike" kern="1200" cap="none" spc="0" baseline="0" dirty="0">
              <a:solidFill>
                <a:srgbClr val="FFFFFF"/>
              </a:solidFill>
              <a:uFillTx/>
              <a:latin typeface="Montserrat Ultra-Bold" pitchFamily="18"/>
              <a:ea typeface="Major Mono Display" pitchFamily="2"/>
              <a:cs typeface="Major Mono Display" pitchFamily="2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ED23883-85B8-4406-B892-562A4D0A2317}"/>
              </a:ext>
            </a:extLst>
          </p:cNvPr>
          <p:cNvSpPr/>
          <p:nvPr/>
        </p:nvSpPr>
        <p:spPr>
          <a:xfrm>
            <a:off x="9139318" y="4652284"/>
            <a:ext cx="8997" cy="886684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50FAADAB-7E77-4D64-9412-899A725F90A6}"/>
              </a:ext>
            </a:extLst>
          </p:cNvPr>
          <p:cNvSpPr/>
          <p:nvPr/>
        </p:nvSpPr>
        <p:spPr>
          <a:xfrm>
            <a:off x="13411084" y="8698321"/>
            <a:ext cx="6492240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19083" cap="flat">
            <a:solidFill>
              <a:srgbClr val="FFFFFF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0D672746-009C-4E7B-9058-E1601233267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09346" y="102328"/>
            <a:ext cx="2241358" cy="202751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0350985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По подразбиран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165</Words>
  <Application>Microsoft Office PowerPoint</Application>
  <PresentationFormat>Custom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Microsoft YaHei</vt:lpstr>
      <vt:lpstr>Arial</vt:lpstr>
      <vt:lpstr>Calibri</vt:lpstr>
      <vt:lpstr>Canva Sans</vt:lpstr>
      <vt:lpstr>Lucida Sans Unicode</vt:lpstr>
      <vt:lpstr>Major Mono Display</vt:lpstr>
      <vt:lpstr>Montserrat</vt:lpstr>
      <vt:lpstr>Montserrat Bold</vt:lpstr>
      <vt:lpstr>Montserrat Ultra-Bold</vt:lpstr>
      <vt:lpstr>Tahoma</vt:lpstr>
      <vt:lpstr>Times New Roman</vt:lpstr>
      <vt:lpstr>По подразбиране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6</cp:revision>
  <dcterms:modified xsi:type="dcterms:W3CDTF">2025-12-08T18:11:27Z</dcterms:modified>
</cp:coreProperties>
</file>